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76" r:id="rId4"/>
    <p:sldId id="274" r:id="rId5"/>
    <p:sldId id="277" r:id="rId6"/>
    <p:sldId id="257" r:id="rId7"/>
    <p:sldId id="259" r:id="rId8"/>
    <p:sldId id="260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2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5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6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8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9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0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0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0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34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76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9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2BA15-C363-4707-8991-1239465C569E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2EA64-2C3D-4891-A81A-ADE15AF8B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24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02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DataSW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kopo36 </a:t>
            </a:r>
            <a:r>
              <a:rPr lang="ko-KR" altLang="en-US" dirty="0" smtClean="0"/>
              <a:t>허정원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7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94571" y="628650"/>
            <a:ext cx="4159228" cy="5548314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dduser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: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사용자등록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(Create) </a:t>
            </a:r>
          </a:p>
          <a:p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ddgroup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: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그룹등록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(Create) </a:t>
            </a:r>
          </a:p>
          <a:p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cat /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etc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passwd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-&gt; /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etc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passwd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를 살펴보면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한줄한줄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사용자계정을 확인할 수 있음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adduser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kopoctc1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-&gt; Kopoctc1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이라는 사용자를 추가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관리자 계정이 아니면 불가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sudo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adduser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kopoctc1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관리자계정으로 명령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비밀번호 설정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551" r="8497"/>
          <a:stretch/>
        </p:blipFill>
        <p:spPr>
          <a:xfrm>
            <a:off x="259403" y="236764"/>
            <a:ext cx="6467968" cy="1203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" r="3129" b="2134"/>
          <a:stretch/>
        </p:blipFill>
        <p:spPr>
          <a:xfrm>
            <a:off x="259404" y="1440403"/>
            <a:ext cx="6459804" cy="14170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6854" b="24527"/>
          <a:stretch/>
        </p:blipFill>
        <p:spPr>
          <a:xfrm>
            <a:off x="259404" y="2857500"/>
            <a:ext cx="6459804" cy="37818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59652" y="1941733"/>
            <a:ext cx="1781669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59652" y="2414201"/>
            <a:ext cx="2320512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59652" y="236764"/>
            <a:ext cx="1781669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8804" y="2177967"/>
            <a:ext cx="6020789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4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50847" y="903808"/>
            <a:ext cx="4446448" cy="5273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cat /</a:t>
            </a:r>
            <a:r>
              <a:rPr lang="en-US" altLang="ko-KR" sz="2000" dirty="0" err="1" smtClean="0"/>
              <a:t>etc</a:t>
            </a:r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passwd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-&gt; kopoctc1 </a:t>
            </a:r>
            <a:r>
              <a:rPr lang="ko-KR" altLang="en-US" sz="2000" dirty="0" smtClean="0"/>
              <a:t>계정이 생성되었음을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확인할 수 있다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9718" b="3526"/>
          <a:stretch/>
        </p:blipFill>
        <p:spPr>
          <a:xfrm>
            <a:off x="802751" y="2140646"/>
            <a:ext cx="5641957" cy="7168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-1" t="75318" r="18412" b="-8931"/>
          <a:stretch/>
        </p:blipFill>
        <p:spPr>
          <a:xfrm>
            <a:off x="802752" y="903808"/>
            <a:ext cx="5658286" cy="16842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2750" y="2635851"/>
            <a:ext cx="5641958" cy="27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09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71181" y="808263"/>
            <a:ext cx="5064211" cy="5534412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passwd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아이디 </a:t>
            </a:r>
            <a:r>
              <a:rPr lang="en-US" altLang="ko-KR" sz="2000" dirty="0"/>
              <a:t>: </a:t>
            </a:r>
            <a:r>
              <a:rPr lang="ko-KR" altLang="en-US" sz="2000" dirty="0"/>
              <a:t>패스워드 변경</a:t>
            </a:r>
          </a:p>
          <a:p>
            <a:r>
              <a:rPr lang="en-US" altLang="ko-KR" sz="2000" dirty="0" err="1"/>
              <a:t>passwd</a:t>
            </a:r>
            <a:r>
              <a:rPr lang="en-US" altLang="ko-KR" sz="2000" dirty="0"/>
              <a:t> : </a:t>
            </a:r>
            <a:r>
              <a:rPr lang="ko-KR" altLang="en-US" sz="2000" dirty="0"/>
              <a:t>현재 </a:t>
            </a:r>
            <a:r>
              <a:rPr lang="ko-KR" altLang="en-US" sz="2000" dirty="0" err="1"/>
              <a:t>로그인된</a:t>
            </a:r>
            <a:r>
              <a:rPr lang="ko-KR" altLang="en-US" sz="2000" dirty="0"/>
              <a:t> 사용자의 패스워드 </a:t>
            </a:r>
            <a:r>
              <a:rPr lang="ko-KR" altLang="en-US" sz="2000" dirty="0" smtClean="0"/>
              <a:t>변경</a:t>
            </a:r>
            <a:endParaRPr lang="ko-KR" altLang="en-US" sz="2000" dirty="0"/>
          </a:p>
          <a:p>
            <a:r>
              <a:rPr lang="en-US" altLang="ko-KR" sz="2000" dirty="0" err="1"/>
              <a:t>su</a:t>
            </a:r>
            <a:r>
              <a:rPr lang="en-US" altLang="ko-KR" sz="2000" dirty="0"/>
              <a:t> : </a:t>
            </a:r>
            <a:r>
              <a:rPr lang="ko-KR" altLang="en-US" sz="2000" dirty="0"/>
              <a:t>계정변경 </a:t>
            </a:r>
            <a:r>
              <a:rPr lang="ko-KR" altLang="en-US" sz="2000" dirty="0" smtClean="0"/>
              <a:t>명령어</a:t>
            </a:r>
            <a:endParaRPr lang="en-US" altLang="ko-KR" sz="2000" dirty="0" smtClean="0"/>
          </a:p>
          <a:p>
            <a:r>
              <a:rPr lang="en-US" altLang="ko-KR" sz="2000" dirty="0" err="1"/>
              <a:t>whoami</a:t>
            </a:r>
            <a:r>
              <a:rPr lang="en-US" altLang="ko-KR" sz="2000" dirty="0"/>
              <a:t> : </a:t>
            </a:r>
            <a:r>
              <a:rPr lang="ko-KR" altLang="en-US" sz="2000" dirty="0"/>
              <a:t>현재 사용자가 누구인지 </a:t>
            </a:r>
            <a:r>
              <a:rPr lang="ko-KR" altLang="en-US" sz="2000" dirty="0" smtClean="0"/>
              <a:t>확인</a:t>
            </a:r>
            <a:endParaRPr lang="ko-KR" altLang="en-US" sz="2000" dirty="0"/>
          </a:p>
          <a:p>
            <a:r>
              <a:rPr lang="en-US" altLang="ko-KR" sz="2000" dirty="0" err="1"/>
              <a:t>ctrl+d</a:t>
            </a:r>
            <a:r>
              <a:rPr lang="en-US" altLang="ko-KR" sz="2000" dirty="0"/>
              <a:t> : </a:t>
            </a:r>
            <a:r>
              <a:rPr lang="ko-KR" altLang="en-US" sz="2000" dirty="0" smtClean="0"/>
              <a:t>로그아웃</a:t>
            </a:r>
            <a:endParaRPr lang="en-US" altLang="ko-KR" sz="2000" dirty="0" smtClean="0"/>
          </a:p>
          <a:p>
            <a:pPr marL="0" indent="0">
              <a:buNone/>
            </a:pPr>
            <a:endParaRPr lang="ko-KR" altLang="en-US" sz="2000" dirty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09" r="9353"/>
          <a:stretch/>
        </p:blipFill>
        <p:spPr>
          <a:xfrm>
            <a:off x="801775" y="808263"/>
            <a:ext cx="4758104" cy="26404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06659" y="808263"/>
            <a:ext cx="1781669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95251" y="1771650"/>
            <a:ext cx="911336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78211" y="2245178"/>
            <a:ext cx="744804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65095" y="814002"/>
            <a:ext cx="5483312" cy="5534412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Id : </a:t>
            </a:r>
            <a:r>
              <a:rPr lang="ko-KR" altLang="en-US" sz="2000" dirty="0" smtClean="0"/>
              <a:t>사용자 정보 확인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smtClean="0"/>
              <a:t>   사용자는 </a:t>
            </a:r>
            <a:r>
              <a:rPr lang="ko-KR" altLang="en-US" sz="2000" dirty="0" err="1"/>
              <a:t>여러그룹에</a:t>
            </a:r>
            <a:r>
              <a:rPr lang="ko-KR" altLang="en-US" sz="2000" dirty="0"/>
              <a:t> 속할 수 있음</a:t>
            </a:r>
          </a:p>
          <a:p>
            <a:r>
              <a:rPr lang="en-US" altLang="ko-KR" sz="2000" dirty="0" smtClean="0"/>
              <a:t>Groups :  </a:t>
            </a:r>
            <a:r>
              <a:rPr lang="ko-KR" altLang="en-US" sz="2000" dirty="0" smtClean="0"/>
              <a:t>사용자가 </a:t>
            </a:r>
            <a:r>
              <a:rPr lang="ko-KR" altLang="en-US" sz="2000" dirty="0"/>
              <a:t>속해있는 </a:t>
            </a:r>
            <a:r>
              <a:rPr lang="ko-KR" altLang="en-US" sz="2000" dirty="0" smtClean="0"/>
              <a:t>그룹을 보여줌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   kopo36</a:t>
            </a:r>
          </a:p>
          <a:p>
            <a:pPr marL="0" indent="0">
              <a:buNone/>
            </a:pPr>
            <a:r>
              <a:rPr lang="en-US" altLang="ko-KR" sz="2000" dirty="0" smtClean="0"/>
              <a:t>   -&gt; </a:t>
            </a:r>
            <a:r>
              <a:rPr lang="en-US" altLang="ko-KR" sz="2000" dirty="0" err="1" smtClean="0"/>
              <a:t>sudo</a:t>
            </a:r>
            <a:r>
              <a:rPr lang="ko-KR" altLang="en-US" sz="2000" dirty="0"/>
              <a:t>그룹에 들어가 있기 </a:t>
            </a:r>
            <a:r>
              <a:rPr lang="ko-KR" altLang="en-US" sz="2000" dirty="0" smtClean="0"/>
              <a:t>때문에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sudo</a:t>
            </a:r>
            <a:r>
              <a:rPr lang="ko-KR" altLang="en-US" sz="2000" dirty="0"/>
              <a:t>명령어를 쓸 수 </a:t>
            </a:r>
            <a:r>
              <a:rPr lang="ko-KR" altLang="en-US" sz="2000" dirty="0" smtClean="0"/>
              <a:t>있다</a:t>
            </a:r>
            <a:endParaRPr lang="ko-KR" altLang="en-US" sz="2000" dirty="0"/>
          </a:p>
          <a:p>
            <a:endParaRPr lang="ko-KR" altLang="en-US" sz="2000" dirty="0"/>
          </a:p>
          <a:p>
            <a:pPr marL="0" indent="0">
              <a:buNone/>
            </a:pPr>
            <a:r>
              <a:rPr lang="en-US" altLang="ko-KR" sz="2000" dirty="0" smtClean="0"/>
              <a:t>   kopoctc1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   -&gt; </a:t>
            </a:r>
            <a:r>
              <a:rPr lang="en-US" altLang="ko-KR" sz="2000" dirty="0" err="1" smtClean="0"/>
              <a:t>sudo</a:t>
            </a:r>
            <a:r>
              <a:rPr lang="ko-KR" altLang="en-US" sz="2000" dirty="0"/>
              <a:t>그룹에 </a:t>
            </a:r>
            <a:r>
              <a:rPr lang="ko-KR" altLang="en-US" sz="2000" dirty="0" smtClean="0"/>
              <a:t>없으므로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      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sudo</a:t>
            </a:r>
            <a:r>
              <a:rPr lang="ko-KR" altLang="en-US" sz="2000" dirty="0"/>
              <a:t>명령어를 쓸 수 </a:t>
            </a:r>
            <a:r>
              <a:rPr lang="ko-KR" altLang="en-US" sz="2000" dirty="0" smtClean="0"/>
              <a:t>없다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</a:t>
            </a:r>
            <a:r>
              <a:rPr lang="en-US" altLang="ko-KR" sz="2000" dirty="0" err="1" smtClean="0"/>
              <a:t>sudo</a:t>
            </a:r>
            <a:r>
              <a:rPr lang="ko-KR" altLang="en-US" sz="2000" dirty="0" smtClean="0"/>
              <a:t>그룹에 추가하면 사용할 수 있다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77" y="748688"/>
            <a:ext cx="5144218" cy="35723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55645" y="748688"/>
            <a:ext cx="385577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55646" y="1722664"/>
            <a:ext cx="785626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55646" y="2196193"/>
            <a:ext cx="1283648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92226" y="2669721"/>
            <a:ext cx="804317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92226" y="3143250"/>
            <a:ext cx="885960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73976" y="3616779"/>
            <a:ext cx="3865417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7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19285" y="839128"/>
            <a:ext cx="5044530" cy="560546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NAT(</a:t>
            </a:r>
            <a:r>
              <a:rPr lang="ko-KR" altLang="en-US" sz="2000" dirty="0"/>
              <a:t>네트워크 주소 변환</a:t>
            </a:r>
            <a:r>
              <a:rPr lang="en-US" altLang="ko-KR" sz="2000" dirty="0" smtClean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: </a:t>
            </a:r>
            <a:r>
              <a:rPr lang="ko-KR" altLang="en-US" sz="2000" dirty="0"/>
              <a:t>사설 네트워크와 공인 네트워크를 연결하여 사설 </a:t>
            </a:r>
            <a:r>
              <a:rPr lang="en-US" altLang="ko-KR" sz="2000" dirty="0"/>
              <a:t>IP </a:t>
            </a:r>
            <a:r>
              <a:rPr lang="ko-KR" altLang="en-US" sz="2000" dirty="0"/>
              <a:t>주소를 공인 </a:t>
            </a:r>
            <a:r>
              <a:rPr lang="en-US" altLang="ko-KR" sz="2000" dirty="0"/>
              <a:t>IP </a:t>
            </a:r>
            <a:r>
              <a:rPr lang="ko-KR" altLang="en-US" sz="2000" dirty="0"/>
              <a:t>주소로 변환하는 것을 중심으로 하며</a:t>
            </a:r>
            <a:r>
              <a:rPr lang="en-US" altLang="ko-KR" sz="2000" dirty="0"/>
              <a:t>, </a:t>
            </a:r>
            <a:r>
              <a:rPr lang="ko-KR" altLang="en-US" sz="2000" dirty="0"/>
              <a:t>인터넷에 접속을 가능하게 </a:t>
            </a:r>
            <a:r>
              <a:rPr lang="ko-KR" altLang="en-US" sz="2000" dirty="0" smtClean="0"/>
              <a:t>한다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주로 </a:t>
            </a:r>
            <a:r>
              <a:rPr lang="ko-KR" altLang="en-US" sz="2000" dirty="0" err="1" smtClean="0"/>
              <a:t>라우터에서</a:t>
            </a:r>
            <a:r>
              <a:rPr lang="ko-KR" altLang="en-US" sz="2000" dirty="0" smtClean="0"/>
              <a:t> 사용되며 사설과 공인 네트워크 간의 통신을 관리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r>
              <a:rPr lang="ko-KR" altLang="en-US" sz="2000" dirty="0" err="1" smtClean="0"/>
              <a:t>브릿지</a:t>
            </a:r>
            <a:r>
              <a:rPr lang="en-US" altLang="ko-KR" sz="2000" dirty="0"/>
              <a:t>(Bridge</a:t>
            </a:r>
            <a:r>
              <a:rPr lang="en-US" altLang="ko-KR" sz="2000" dirty="0" smtClean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: </a:t>
            </a:r>
            <a:r>
              <a:rPr lang="ko-KR" altLang="en-US" sz="2000" dirty="0" err="1"/>
              <a:t>브릿지는</a:t>
            </a:r>
            <a:r>
              <a:rPr lang="ko-KR" altLang="en-US" sz="2000" dirty="0"/>
              <a:t> 두 개 이상의 네트워크를 연결하여 데이터를 전송하는 것을 중심으로 하며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 링크 계층에서 작동하여 </a:t>
            </a:r>
            <a:r>
              <a:rPr lang="ko-KR" altLang="en-US" sz="2000" dirty="0" err="1"/>
              <a:t>트래픽을</a:t>
            </a:r>
            <a:r>
              <a:rPr lang="ko-KR" altLang="en-US" sz="2000" dirty="0"/>
              <a:t> 분석하고 </a:t>
            </a:r>
            <a:r>
              <a:rPr lang="ko-KR" altLang="en-US" sz="2000" dirty="0" smtClean="0"/>
              <a:t>전달한다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스위치나 네트워크 장비에서 사용되며 두 개의 네트워크를 연결하여 데이터 전송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6" y="571499"/>
            <a:ext cx="5610969" cy="3550509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521633" y="4438185"/>
            <a:ext cx="5761925" cy="1590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 smtClean="0"/>
              <a:t>버츄얼박스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 </a:t>
            </a:r>
            <a:r>
              <a:rPr lang="ko-KR" altLang="en-US" sz="2000" dirty="0" smtClean="0"/>
              <a:t>설정 </a:t>
            </a:r>
            <a:r>
              <a:rPr lang="en-US" altLang="ko-KR" sz="2000" dirty="0" smtClean="0"/>
              <a:t>-&gt; </a:t>
            </a:r>
            <a:r>
              <a:rPr lang="ko-KR" altLang="en-US" sz="2000" dirty="0" err="1" smtClean="0"/>
              <a:t>네크워크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를 통해 </a:t>
            </a:r>
            <a:r>
              <a:rPr lang="en-US" altLang="ko-KR" sz="2000" dirty="0" smtClean="0"/>
              <a:t>NAT </a:t>
            </a:r>
            <a:r>
              <a:rPr lang="ko-KR" altLang="en-US" sz="2000" dirty="0" smtClean="0"/>
              <a:t>연결여부 확인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04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9270" y="849545"/>
            <a:ext cx="6878547" cy="5158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749" y="857250"/>
            <a:ext cx="6858000" cy="514350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25268" y="-683090"/>
            <a:ext cx="1473820" cy="4206875"/>
          </a:xfrm>
        </p:spPr>
        <p:txBody>
          <a:bodyPr/>
          <a:lstStyle/>
          <a:p>
            <a:r>
              <a:rPr lang="ko-KR" altLang="en-US" dirty="0" smtClean="0"/>
              <a:t>용어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84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85014" y="863600"/>
            <a:ext cx="6908800" cy="51816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774794" y="-660788"/>
            <a:ext cx="1473820" cy="4206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강의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16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441" y="2024740"/>
            <a:ext cx="5389238" cy="466370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@</a:t>
            </a:r>
            <a:r>
              <a:rPr lang="ko-KR" altLang="en-US" sz="2000" dirty="0" smtClean="0"/>
              <a:t>앞 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host</a:t>
            </a:r>
            <a:r>
              <a:rPr lang="ko-KR" altLang="en-US" sz="2000" dirty="0"/>
              <a:t>이름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ip</a:t>
            </a:r>
            <a:r>
              <a:rPr lang="ko-KR" altLang="en-US" sz="2000" dirty="0" smtClean="0"/>
              <a:t>주소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r>
              <a:rPr lang="en-US" altLang="ko-KR" sz="2000" dirty="0"/>
              <a:t>@</a:t>
            </a:r>
            <a:r>
              <a:rPr lang="ko-KR" altLang="en-US" sz="2000" dirty="0"/>
              <a:t>뒤는 </a:t>
            </a:r>
            <a:r>
              <a:rPr lang="en-US" altLang="ko-KR" sz="2000" dirty="0" err="1"/>
              <a:t>ip</a:t>
            </a:r>
            <a:endParaRPr lang="en-US" altLang="ko-KR" sz="2000" dirty="0"/>
          </a:p>
          <a:p>
            <a:r>
              <a:rPr lang="en-US" altLang="ko-KR" sz="2000" dirty="0" smtClean="0"/>
              <a:t>~ : </a:t>
            </a:r>
            <a:r>
              <a:rPr lang="ko-KR" altLang="en-US" sz="2000" dirty="0" err="1" smtClean="0"/>
              <a:t>홈디렉토리</a:t>
            </a:r>
            <a:endParaRPr lang="ko-KR" altLang="en-US" sz="2000" dirty="0"/>
          </a:p>
          <a:p>
            <a:r>
              <a:rPr lang="en-US" altLang="ko-KR" sz="2000" dirty="0" smtClean="0"/>
              <a:t>$ : </a:t>
            </a:r>
            <a:r>
              <a:rPr lang="ko-KR" altLang="en-US" sz="2000" dirty="0" smtClean="0"/>
              <a:t>일반계정</a:t>
            </a:r>
            <a:endParaRPr lang="ko-KR" altLang="en-US" sz="2000" dirty="0"/>
          </a:p>
          <a:p>
            <a:r>
              <a:rPr lang="en-US" altLang="ko-KR" sz="2000" dirty="0" smtClean="0"/>
              <a:t># : </a:t>
            </a:r>
            <a:r>
              <a:rPr lang="ko-KR" altLang="en-US" sz="2000" dirty="0" smtClean="0"/>
              <a:t>관리자계정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004" y="1251737"/>
            <a:ext cx="3146772" cy="4841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47457" y="1251736"/>
            <a:ext cx="1134836" cy="484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428845" y="1246869"/>
            <a:ext cx="1102583" cy="488986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6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91633" y="985792"/>
            <a:ext cx="4462593" cy="568269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</a:t>
            </a:r>
            <a:r>
              <a:rPr lang="en-US" altLang="ko-KR" sz="2000" dirty="0" smtClean="0"/>
              <a:t>s</a:t>
            </a:r>
          </a:p>
          <a:p>
            <a:pPr marL="0" indent="0">
              <a:buNone/>
            </a:pPr>
            <a:r>
              <a:rPr lang="en-US" altLang="ko-KR" sz="2000" dirty="0"/>
              <a:t>  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해당 </a:t>
            </a:r>
            <a:r>
              <a:rPr lang="ko-KR" altLang="en-US" sz="2000" dirty="0" err="1" smtClean="0"/>
              <a:t>디렉토리에</a:t>
            </a:r>
            <a:r>
              <a:rPr lang="ko-KR" altLang="en-US" sz="2000" dirty="0" smtClean="0"/>
              <a:t> 있는 파일이나 목록을 볼 수 있다</a:t>
            </a:r>
            <a:endParaRPr lang="en-US" altLang="ko-KR" sz="2000" dirty="0" smtClean="0"/>
          </a:p>
          <a:p>
            <a:r>
              <a:rPr lang="en-US" altLang="ko-KR" sz="2000" dirty="0" smtClean="0"/>
              <a:t>ls –al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: </a:t>
            </a:r>
            <a:r>
              <a:rPr lang="ko-KR" altLang="en-US" sz="2000" dirty="0" err="1" smtClean="0"/>
              <a:t>숨김파일까지</a:t>
            </a:r>
            <a:r>
              <a:rPr lang="ko-KR" altLang="en-US" sz="2000" dirty="0" smtClean="0"/>
              <a:t> 보여준다</a:t>
            </a:r>
            <a:endParaRPr lang="en-US" altLang="ko-KR" sz="2000" dirty="0" smtClean="0"/>
          </a:p>
          <a:p>
            <a:r>
              <a:rPr lang="ko-KR" altLang="en-US" sz="2000" dirty="0" smtClean="0"/>
              <a:t>파일 </a:t>
            </a:r>
            <a:r>
              <a:rPr lang="ko-KR" altLang="en-US" sz="2000" dirty="0" err="1" smtClean="0"/>
              <a:t>이름앞에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이 붙어있으면 </a:t>
            </a:r>
            <a:r>
              <a:rPr lang="ko-KR" altLang="en-US" sz="2000" dirty="0" err="1" smtClean="0"/>
              <a:t>숨김파일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74" y="494269"/>
            <a:ext cx="6353432" cy="346185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22411" y="494269"/>
            <a:ext cx="504569" cy="24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22411" y="866345"/>
            <a:ext cx="689921" cy="28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86722" y="1278238"/>
            <a:ext cx="617838" cy="2677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04560" y="1270462"/>
            <a:ext cx="621700" cy="2673874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37774" y="4193308"/>
            <a:ext cx="11116451" cy="2268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err="1" smtClean="0"/>
              <a:t>첫번째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kopo36 : </a:t>
            </a:r>
            <a:r>
              <a:rPr lang="ko-KR" altLang="en-US" sz="2000" dirty="0" smtClean="0"/>
              <a:t>소유주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사용자명</a:t>
            </a:r>
            <a:r>
              <a:rPr lang="en-US" altLang="ko-KR" sz="2000" dirty="0" smtClean="0"/>
              <a:t>	</a:t>
            </a:r>
            <a:r>
              <a:rPr lang="ko-KR" altLang="en-US" sz="2000" dirty="0" smtClean="0"/>
              <a:t>점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한 개 </a:t>
            </a:r>
            <a:r>
              <a:rPr lang="en-US" altLang="ko-KR" sz="2000" dirty="0" smtClean="0"/>
              <a:t>-&gt; </a:t>
            </a:r>
            <a:r>
              <a:rPr lang="ko-KR" altLang="en-US" sz="2000" dirty="0" smtClean="0"/>
              <a:t>현재 </a:t>
            </a:r>
            <a:r>
              <a:rPr lang="ko-KR" altLang="en-US" sz="2000" dirty="0" err="1" smtClean="0"/>
              <a:t>디렉토리는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kopo36</a:t>
            </a:r>
            <a:r>
              <a:rPr lang="ko-KR" altLang="en-US" sz="2000" dirty="0" smtClean="0"/>
              <a:t>이 소유주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err="1" smtClean="0"/>
              <a:t>두번째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kopo36 : </a:t>
            </a:r>
            <a:r>
              <a:rPr lang="ko-KR" altLang="en-US" sz="2000" dirty="0" smtClean="0"/>
              <a:t>그룹</a:t>
            </a:r>
            <a:r>
              <a:rPr lang="en-US" altLang="ko-KR" sz="2000" dirty="0" smtClean="0"/>
              <a:t>			</a:t>
            </a:r>
            <a:r>
              <a:rPr lang="ko-KR" altLang="en-US" sz="2000" dirty="0" smtClean="0"/>
              <a:t>점 두 개 </a:t>
            </a:r>
            <a:r>
              <a:rPr lang="en-US" altLang="ko-KR" sz="2000" dirty="0" smtClean="0"/>
              <a:t>-&gt; </a:t>
            </a:r>
            <a:r>
              <a:rPr lang="ko-KR" altLang="en-US" sz="2000" dirty="0" err="1" smtClean="0"/>
              <a:t>상위디렉토리는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root</a:t>
            </a:r>
            <a:r>
              <a:rPr lang="ko-KR" altLang="en-US" sz="2000" dirty="0" smtClean="0"/>
              <a:t>가 소유주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err="1" smtClean="0"/>
              <a:t>리눅스는</a:t>
            </a:r>
            <a:r>
              <a:rPr lang="ko-KR" altLang="en-US" sz="2000" dirty="0" smtClean="0"/>
              <a:t> 멀티사용자를 염두에 두고 사용자계정을 만들 때 동일한 이름의 그룹을 생성해준다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사용자마다 </a:t>
            </a:r>
            <a:r>
              <a:rPr lang="ko-KR" altLang="en-US" sz="2000" dirty="0" err="1" smtClean="0"/>
              <a:t>홈디렉토리가</a:t>
            </a:r>
            <a:r>
              <a:rPr lang="ko-KR" altLang="en-US" sz="2000" dirty="0" smtClean="0"/>
              <a:t> 생긴다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4697883" y="1556504"/>
            <a:ext cx="395163" cy="19815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97883" y="1308396"/>
            <a:ext cx="232463" cy="248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9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7577" y="378075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ko-KR" altLang="en-US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dns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인간과 컴퓨터 사이에 도메인과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아이피를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변환해주는 역할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local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이 가지고 있는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dns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(hosts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, host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네임에 등록되어있는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있는지 확인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를 먼저 확인하고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없으면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dns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서버에 요청해서 변환해준다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0920"/>
          <a:stretch/>
        </p:blipFill>
        <p:spPr>
          <a:xfrm>
            <a:off x="255658" y="398905"/>
            <a:ext cx="7548548" cy="33818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06" y="398904"/>
            <a:ext cx="4242317" cy="338184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668162" y="2347784"/>
            <a:ext cx="1050324" cy="395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4873" y="1884556"/>
            <a:ext cx="3966922" cy="267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1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65618" y="855254"/>
            <a:ext cx="4675960" cy="5656445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cat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내용 보기</a:t>
            </a:r>
            <a:endParaRPr lang="en-US" altLang="ko-KR" sz="2000" dirty="0" err="1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cat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en-US" altLang="ko-KR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etc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/hosts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-&gt; hosts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안에 있는 파일내용 확인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dns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가 있는지 확인한다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있음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)</a:t>
            </a:r>
          </a:p>
          <a:p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없으면 </a:t>
            </a:r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dns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서버에 요청한다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127.0.0.1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localhost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내 호스트주소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5254"/>
            <a:ext cx="5839640" cy="26102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50324" y="855253"/>
            <a:ext cx="3496962" cy="726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50324" y="855253"/>
            <a:ext cx="729490" cy="246926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41617" y="1334738"/>
            <a:ext cx="729490" cy="246926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54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44762" y="799312"/>
            <a:ext cx="5009631" cy="5484985"/>
          </a:xfrm>
        </p:spPr>
        <p:txBody>
          <a:bodyPr>
            <a:noAutofit/>
          </a:bodyPr>
          <a:lstStyle/>
          <a:p>
            <a:r>
              <a:rPr lang="en-US" altLang="ko-K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pwd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: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현재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디렉토리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확인</a:t>
            </a: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 :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디렉토리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이동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cd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home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홈디렉토리로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이동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cd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home/kopo36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-&gt;kopo36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으로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이동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 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현재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..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하나 위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상위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부모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cd ..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상위디렉토리로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이동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~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0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홈디렉토리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cd ~</a:t>
            </a: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홈디렉토리로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이동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cd : (=cd~)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물결생략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홈디렉토리로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이동</a:t>
            </a:r>
          </a:p>
          <a:p>
            <a:endParaRPr lang="ko-KR" altLang="en-US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332"/>
          <a:stretch/>
        </p:blipFill>
        <p:spPr>
          <a:xfrm>
            <a:off x="881662" y="771131"/>
            <a:ext cx="4305901" cy="38255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871974" y="799312"/>
            <a:ext cx="532534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76984" y="1281526"/>
            <a:ext cx="1055047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329173" y="1999975"/>
            <a:ext cx="1781669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871974" y="2706770"/>
            <a:ext cx="687655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329174" y="3413566"/>
            <a:ext cx="602858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871974" y="4132014"/>
            <a:ext cx="457199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96465" y="798115"/>
            <a:ext cx="5657335" cy="5399903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ls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해당 </a:t>
            </a:r>
            <a:r>
              <a:rPr lang="ko-KR" altLang="en-US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디렉토리에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있는 파일이나 목록을 볼 수 있다</a:t>
            </a:r>
          </a:p>
          <a:p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touch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만들기</a:t>
            </a:r>
            <a:endParaRPr lang="en-US" altLang="ko-KR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touch test1.txt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-&gt;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내용이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없는 빈 파일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생성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-&gt;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파일탐색기로 </a:t>
            </a:r>
            <a:r>
              <a:rPr lang="ko-KR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임의로 내용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넣어줌</a:t>
            </a: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at :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내용 보기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cat text1.txt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-&gt; </a:t>
            </a:r>
            <a:r>
              <a:rPr lang="ko-KR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파일 내용보기</a:t>
            </a:r>
            <a:endParaRPr lang="ko-KR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6362" b="63784"/>
          <a:stretch/>
        </p:blipFill>
        <p:spPr>
          <a:xfrm>
            <a:off x="838200" y="798115"/>
            <a:ext cx="4549346" cy="12109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9078"/>
            <a:ext cx="4553585" cy="19338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69502" y="1285479"/>
            <a:ext cx="1678005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9502" y="2016526"/>
            <a:ext cx="1498391" cy="23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62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</TotalTime>
  <Words>463</Words>
  <Application>Microsoft Office PowerPoint</Application>
  <PresentationFormat>와이드스크린</PresentationFormat>
  <Paragraphs>93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Office Theme</vt:lpstr>
      <vt:lpstr>리눅스 02강</vt:lpstr>
      <vt:lpstr>용어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DataSWB</dc:creator>
  <cp:lastModifiedBy>DataSWB</cp:lastModifiedBy>
  <cp:revision>39</cp:revision>
  <dcterms:created xsi:type="dcterms:W3CDTF">2023-04-11T00:25:37Z</dcterms:created>
  <dcterms:modified xsi:type="dcterms:W3CDTF">2023-04-11T11:36:41Z</dcterms:modified>
</cp:coreProperties>
</file>